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606;&#1606;&#1606;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29962" y="572005"/>
            <a:ext cx="21082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810820" y="3791806"/>
            <a:ext cx="739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1975412" y="3869701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09645"/>
              </p:ext>
            </p:extLst>
          </p:nvPr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مجموعة من الأدوار الوظيفية المحتملة التي تهمه للحصول على الوظيفة المناسبة في المستقبل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يبحث عن فرص وظيفية مختلفة في سوق العمل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تحديد الأدوار الوظيفية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3">
            <a:extLst>
              <a:ext uri="{FF2B5EF4-FFF2-40B4-BE49-F238E27FC236}">
                <a16:creationId xmlns:a16="http://schemas.microsoft.com/office/drawing/2014/main" id="{AD16B34F-99C4-4C59-E781-8C5329EA0FF7}"/>
              </a:ext>
            </a:extLst>
          </p:cNvPr>
          <p:cNvSpPr txBox="1"/>
          <p:nvPr/>
        </p:nvSpPr>
        <p:spPr>
          <a:xfrm>
            <a:off x="3168051" y="3560973"/>
            <a:ext cx="60945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E" dirty="0">
                <a:hlinkClick r:id="rId2" action="ppaction://hlinkfile"/>
              </a:rPr>
              <a:t>https://www.google.com/search?q=%D8%AA%D8%AD%D8%AF%D9%8A%D8%AF+%D8%A7%D9%84%D8%A3%D8%AF%D9%88%D8%A7%D8%B1+%D8%A7%D9%84%D9%88%D8%B8%D9%8A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105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13</cp:revision>
  <dcterms:created xsi:type="dcterms:W3CDTF">2023-06-12T14:15:26Z</dcterms:created>
  <dcterms:modified xsi:type="dcterms:W3CDTF">2024-01-12T06:36:02Z</dcterms:modified>
</cp:coreProperties>
</file>